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259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3" r:id="rId12"/>
    <p:sldId id="281" r:id="rId13"/>
    <p:sldId id="283" r:id="rId14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6"/>
      <p:bold r:id="rId17"/>
      <p:italic r:id="rId18"/>
      <p:boldItalic r:id="rId19"/>
    </p:embeddedFont>
    <p:embeddedFont>
      <p:font typeface="IBM Plex Sans Light" panose="020B0403050203000203" pitchFamily="34" charset="0"/>
      <p:regular r:id="rId20"/>
      <p:bold r:id="rId21"/>
      <p:italic r:id="rId22"/>
      <p:boldItalic r:id="rId23"/>
    </p:embeddedFont>
    <p:embeddedFont>
      <p:font typeface="IBM Plex Sans SemiBold" panose="020B070305020300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E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2" name="Google Shape;9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Правила типографики | Шрифт и начертания</a:t>
            </a:r>
            <a:endParaRPr/>
          </a:p>
        </p:txBody>
      </p:sp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539999" y="1260000"/>
            <a:ext cx="7920000" cy="14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качестве основного шрифта используется 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IBM Plex Sans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Шрифт используется в начертаниях: обычный, 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жирный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Обычное начертание используем для основного текста.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Жирное начертание для заголовков и подзаголовков.</a:t>
            </a:r>
            <a:endParaRPr sz="12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Межстрочный интервал основного текста — 1,15, заголовков — 1.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" name="Google Shape;121;p2"/>
          <p:cNvSpPr txBox="1">
            <a:spLocks noGrp="1"/>
          </p:cNvSpPr>
          <p:nvPr>
            <p:ph type="title" idx="2"/>
          </p:nvPr>
        </p:nvSpPr>
        <p:spPr>
          <a:xfrm>
            <a:off x="540000" y="720000"/>
            <a:ext cx="26874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Шрифт </a:t>
            </a:r>
            <a:r>
              <a:rPr lang="ru" sz="18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IBM Plex Sans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Прогноз развития проекта.</a:t>
            </a:r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Идеи на будущее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1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(сравнение/перечисление)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B00B1-6EBC-4EFE-9D26-F7D92751A029}"/>
              </a:ext>
            </a:extLst>
          </p:cNvPr>
          <p:cNvSpPr txBox="1"/>
          <p:nvPr/>
        </p:nvSpPr>
        <p:spPr>
          <a:xfrm>
            <a:off x="415331" y="1559035"/>
            <a:ext cx="949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😎</a:t>
            </a:r>
          </a:p>
        </p:txBody>
      </p:sp>
      <p:sp>
        <p:nvSpPr>
          <p:cNvPr id="11" name="Google Shape;187;p12">
            <a:extLst>
              <a:ext uri="{FF2B5EF4-FFF2-40B4-BE49-F238E27FC236}">
                <a16:creationId xmlns:a16="http://schemas.microsoft.com/office/drawing/2014/main" id="{42878518-D54C-4C35-AD33-8265F8F4BF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sz="1200" b="1" dirty="0">
                <a:solidFill>
                  <a:schemeClr val="dk1"/>
                </a:solidFill>
              </a:rPr>
              <a:t>Достижения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</a:rPr>
              <a:t>Совместно с командой разработана </a:t>
            </a:r>
            <a:r>
              <a:rPr lang="en-US" sz="1200" dirty="0">
                <a:solidFill>
                  <a:schemeClr val="dk1"/>
                </a:solidFill>
              </a:rPr>
              <a:t>MVP</a:t>
            </a:r>
            <a:r>
              <a:rPr lang="ru-RU" sz="1200" dirty="0">
                <a:solidFill>
                  <a:schemeClr val="dk1"/>
                </a:solidFill>
              </a:rPr>
              <a:t>-версия приложения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</a:rPr>
              <a:t>Получен практический опыт командной работы над проектом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</a:rPr>
              <a:t>Практически закреплены знания, полученные во время обучения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dk1"/>
              </a:solidFill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ru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2" name="Google Shape;187;p12">
            <a:extLst>
              <a:ext uri="{FF2B5EF4-FFF2-40B4-BE49-F238E27FC236}">
                <a16:creationId xmlns:a16="http://schemas.microsoft.com/office/drawing/2014/main" id="{62707FD7-5290-4565-AB7D-6F962DFFE472}"/>
              </a:ext>
            </a:extLst>
          </p:cNvPr>
          <p:cNvSpPr txBox="1">
            <a:spLocks/>
          </p:cNvSpPr>
          <p:nvPr/>
        </p:nvSpPr>
        <p:spPr>
          <a:xfrm>
            <a:off x="3345067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>
                <a:solidFill>
                  <a:schemeClr val="dk1"/>
                </a:solidFill>
              </a:rPr>
              <a:t>Трудности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Постоянно меняющийся состав команды проекта усложняет процесс разработки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Отсутствие договорных отношений с заказчиком затрудняет коммуникацию с его работниками по тестированию и внедрению приложения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Отсутствие конкретного технического задания с одной стороны делает разработку неупорядоченной, но с другой стороны предоставляет все преимущества гибких технологий разработки ПО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3" name="Google Shape;187;p12">
            <a:extLst>
              <a:ext uri="{FF2B5EF4-FFF2-40B4-BE49-F238E27FC236}">
                <a16:creationId xmlns:a16="http://schemas.microsoft.com/office/drawing/2014/main" id="{28539306-4856-4654-A2DC-EE3415EE1B63}"/>
              </a:ext>
            </a:extLst>
          </p:cNvPr>
          <p:cNvSpPr txBox="1">
            <a:spLocks/>
          </p:cNvSpPr>
          <p:nvPr/>
        </p:nvSpPr>
        <p:spPr>
          <a:xfrm>
            <a:off x="6069355" y="1260000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>
                <a:solidFill>
                  <a:schemeClr val="dk1"/>
                </a:solidFill>
              </a:rPr>
              <a:t>Предложения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С учётом опыта и замечаний, полученных в процессе тестирования </a:t>
            </a:r>
            <a:r>
              <a:rPr lang="en-US" dirty="0" err="1">
                <a:solidFill>
                  <a:schemeClr val="dk1"/>
                </a:solidFill>
              </a:rPr>
              <a:t>mvp</a:t>
            </a:r>
            <a:r>
              <a:rPr lang="ru-RU" dirty="0">
                <a:solidFill>
                  <a:schemeClr val="dk1"/>
                </a:solidFill>
              </a:rPr>
              <a:t>-версии приложения приступить к разработке версии 2.0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/>
              <a:t>Скриншоты</a:t>
            </a:r>
            <a:br>
              <a:rPr lang="ru" dirty="0"/>
            </a:br>
            <a:r>
              <a:rPr lang="ru" dirty="0"/>
              <a:t>проекта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Скриншоты (визуал)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537450" y="270447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3470213" y="270447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6343975" y="270447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27"/>
          <p:cNvSpPr txBox="1"/>
          <p:nvPr/>
        </p:nvSpPr>
        <p:spPr>
          <a:xfrm>
            <a:off x="6343975" y="450782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435013" y="450782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537450" y="450782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3" name="Google Shape;37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1628800"/>
            <a:ext cx="2203597" cy="10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1487" y="1620000"/>
            <a:ext cx="2203598" cy="108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2975" y="1628800"/>
            <a:ext cx="2203598" cy="107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0000" y="3420000"/>
            <a:ext cx="2223576" cy="10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46275" y="3420000"/>
            <a:ext cx="2203601" cy="10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2575" y="3420000"/>
            <a:ext cx="2271413" cy="10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Правила типографики | Кегль шрифта в пунктах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540000" y="720000"/>
            <a:ext cx="79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36</a:t>
            </a:r>
            <a:r>
              <a:rPr lang="ru"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Титульники и отбивки</a:t>
            </a:r>
            <a:endParaRPr sz="3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540000" y="1504800"/>
            <a:ext cx="79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18</a:t>
            </a:r>
            <a:r>
              <a:rPr lang="ru"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Заголовки слайдов</a:t>
            </a:r>
            <a:endParaRPr sz="18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540000" y="2012400"/>
            <a:ext cx="792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Основной текст 1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540000" y="2458500"/>
            <a:ext cx="792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r>
              <a:rPr lang="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Основной текст 2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540000" y="2873700"/>
            <a:ext cx="792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Основной текст 3</a:t>
            </a:r>
            <a:endParaRPr sz="10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Презентация должна быть до 10 слайдов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40000" y="957725"/>
            <a:ext cx="71445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Название проекта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Кратко о задаче проекта.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ФИО и кратко об авторе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 проекте участвовало несколько человек, то добавьте информацию о команде.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Поставленная задача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Подробнее о проекте: польза, миссия и другое.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 задачи / План работы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вы работали и как решали задачу.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Визуальный ряд с комментариями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Графики, скриншоты и другое.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Достигнутые цели / Итоги в формате ДТП 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Достижения, трудности и предложения по проекту.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Идеи на будущее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Прогноз развития проекта.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915072"/>
            <a:ext cx="396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200" b="1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Разработка </a:t>
            </a:r>
            <a:r>
              <a:rPr lang="en-US" sz="3200" b="1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Telegram</a:t>
            </a:r>
            <a:r>
              <a:rPr lang="ru-RU" sz="3200" b="1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-бота для интеграции в кофейнях самообслуживания</a:t>
            </a:r>
            <a:endParaRPr sz="3200" dirty="0">
              <a:latin typeface="IBM Plex Sans" panose="020B0503050203000203" pitchFamily="34" charset="0"/>
            </a:endParaRPr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467272"/>
            <a:ext cx="38520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chemeClr val="accent2"/>
                </a:solidFill>
              </a:rPr>
              <a:t>Автоматизация взаимодействия между клиентами и кофейнями самоосблуживания компании</a:t>
            </a:r>
            <a:br>
              <a:rPr lang="ru" dirty="0">
                <a:solidFill>
                  <a:schemeClr val="accent2"/>
                </a:solidFill>
              </a:rPr>
            </a:br>
            <a:r>
              <a:rPr lang="ru" dirty="0"/>
              <a:t>Разработка удобных и понятных для пользоателей алгоритмов взаимодействия с системой управления вендинговым оборудованием в рамках акционных предложений и скидок компании</a:t>
            </a:r>
            <a:endParaRPr sz="1000" dirty="0"/>
          </a:p>
        </p:txBody>
      </p:sp>
      <p:pic>
        <p:nvPicPr>
          <p:cNvPr id="5" name="Google Shape;160;p8">
            <a:extLst>
              <a:ext uri="{FF2B5EF4-FFF2-40B4-BE49-F238E27FC236}">
                <a16:creationId xmlns:a16="http://schemas.microsoft.com/office/drawing/2014/main" id="{3744825D-35EF-418F-B117-2203566C3FB1}"/>
              </a:ext>
            </a:extLst>
          </p:cNvPr>
          <p:cNvPicPr preferRelativeResize="0"/>
          <p:nvPr/>
        </p:nvPicPr>
        <p:blipFill>
          <a:blip r:embed="rId3"/>
          <a:srcRect t="9" b="9"/>
          <a:stretch/>
        </p:blipFill>
        <p:spPr>
          <a:xfrm>
            <a:off x="4644000" y="1005548"/>
            <a:ext cx="3960000" cy="3240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8"/>
          <p:cNvPicPr preferRelativeResize="0"/>
          <p:nvPr/>
        </p:nvPicPr>
        <p:blipFill>
          <a:blip r:embed="rId3"/>
          <a:srcRect l="5538" r="5538"/>
          <a:stretch/>
        </p:blipFill>
        <p:spPr>
          <a:xfrm>
            <a:off x="540000" y="720011"/>
            <a:ext cx="2659800" cy="397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1800" dirty="0"/>
              <a:t>Кирилл Кириллов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200" dirty="0">
                <a:solidFill>
                  <a:schemeClr val="dk2"/>
                </a:solidFill>
              </a:rPr>
              <a:t>Программист Python, год поступления в </a:t>
            </a:r>
            <a:r>
              <a:rPr lang="ru-RU" sz="1200" dirty="0" err="1">
                <a:solidFill>
                  <a:schemeClr val="dk2"/>
                </a:solidFill>
              </a:rPr>
              <a:t>GeekBrains</a:t>
            </a:r>
            <a:r>
              <a:rPr lang="ru-RU" sz="1200" dirty="0">
                <a:solidFill>
                  <a:schemeClr val="dk2"/>
                </a:solidFill>
              </a:rPr>
              <a:t> - 2022</a:t>
            </a: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97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Немного о себе: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Проживаю в городе Челябинск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С детства всегда интересовался ИТ-технологиями, электроникой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Также люблю сноубординг и кинопроизводство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Имею высшее техническое образование, являюсь совладельцем вендингового </a:t>
            </a:r>
            <a:r>
              <a:rPr lang="ru-RU" sz="1200" dirty="0" err="1">
                <a:solidFill>
                  <a:schemeClr val="dk1"/>
                </a:solidFill>
              </a:rPr>
              <a:t>кофебизнеса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Планирую развиться в сфере программирования и создать собственный стартап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Поставленная задача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169;p9">
            <a:extLst>
              <a:ext uri="{FF2B5EF4-FFF2-40B4-BE49-F238E27FC236}">
                <a16:creationId xmlns:a16="http://schemas.microsoft.com/office/drawing/2014/main" id="{1D248A64-EE8C-48B9-8903-EB3EF1AFC779}"/>
              </a:ext>
            </a:extLst>
          </p:cNvPr>
          <p:cNvSpPr txBox="1">
            <a:spLocks/>
          </p:cNvSpPr>
          <p:nvPr/>
        </p:nvSpPr>
        <p:spPr>
          <a:xfrm>
            <a:off x="540000" y="11835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>
                <a:solidFill>
                  <a:schemeClr val="dk1"/>
                </a:solidFill>
              </a:rPr>
              <a:t>Цель проекта </a:t>
            </a:r>
            <a:r>
              <a:rPr lang="ru-RU" dirty="0">
                <a:solidFill>
                  <a:schemeClr val="dk1"/>
                </a:solidFill>
              </a:rPr>
              <a:t>– разработать </a:t>
            </a:r>
            <a:r>
              <a:rPr lang="en-US" dirty="0">
                <a:solidFill>
                  <a:schemeClr val="dk1"/>
                </a:solidFill>
              </a:rPr>
              <a:t>Telegram-</a:t>
            </a:r>
            <a:r>
              <a:rPr lang="ru-RU" dirty="0">
                <a:solidFill>
                  <a:schemeClr val="dk1"/>
                </a:solidFill>
              </a:rPr>
              <a:t>бота для взаимодействия пользователей с акционными продуктами компании и управления вендинговым оборудованием.</a:t>
            </a:r>
          </a:p>
          <a:p>
            <a:r>
              <a:rPr lang="ru-RU" b="1" dirty="0">
                <a:solidFill>
                  <a:schemeClr val="dk1"/>
                </a:solidFill>
              </a:rPr>
              <a:t>Целевая аудитория </a:t>
            </a:r>
            <a:r>
              <a:rPr lang="ru-RU" dirty="0">
                <a:solidFill>
                  <a:schemeClr val="dk1"/>
                </a:solidFill>
              </a:rPr>
              <a:t>– клиенты компании: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Любят вкусные кофейные напитки;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Любят различные акционные и скидочные предложения;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Ценят свое время</a:t>
            </a:r>
          </a:p>
          <a:p>
            <a:r>
              <a:rPr lang="ru-RU" b="1" dirty="0">
                <a:solidFill>
                  <a:schemeClr val="dk1"/>
                </a:solidFill>
              </a:rPr>
              <a:t>Объективные потребности целевой аудитории</a:t>
            </a:r>
            <a:r>
              <a:rPr lang="ru-RU" dirty="0">
                <a:solidFill>
                  <a:schemeClr val="dk1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Купить вкусный кофейный напиток высокого качества быстро и по адекватной стоимости;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Ознакомиться с действующими акциями и скидками компании даже не подходя к кофейне;</a:t>
            </a:r>
          </a:p>
          <a:p>
            <a:r>
              <a:rPr lang="ru-RU" dirty="0">
                <a:solidFill>
                  <a:schemeClr val="dk1"/>
                </a:solidFill>
              </a:rPr>
              <a:t>Ознакомиться с действующими акциями и скидками компании даже не подходя к кофейне;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Воспользоваться бонусными преимуществами, предоставляемыми компанией;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В случае возникновения вопросов получить грамотную техническую поддержку.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r>
              <a:rPr lang="ru-RU" b="1" dirty="0">
                <a:solidFill>
                  <a:schemeClr val="dk1"/>
                </a:solidFill>
              </a:rPr>
              <a:t>Миссия</a:t>
            </a:r>
            <a:r>
              <a:rPr lang="ru-RU" dirty="0">
                <a:solidFill>
                  <a:schemeClr val="dk1"/>
                </a:solidFill>
              </a:rPr>
              <a:t> – удовлетворение потребностей клиентов компании с помощью доступной, логичной, интуитивно понятной и простой информационной системы.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Решение задачи / План работы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175;p10">
            <a:extLst>
              <a:ext uri="{FF2B5EF4-FFF2-40B4-BE49-F238E27FC236}">
                <a16:creationId xmlns:a16="http://schemas.microsoft.com/office/drawing/2014/main" id="{7E0CFA5E-6033-435A-98F7-DF0B485B059B}"/>
              </a:ext>
            </a:extLst>
          </p:cNvPr>
          <p:cNvSpPr txBox="1">
            <a:spLocks/>
          </p:cNvSpPr>
          <p:nvPr/>
        </p:nvSpPr>
        <p:spPr>
          <a:xfrm>
            <a:off x="540000" y="135144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dk1"/>
                </a:solidFill>
              </a:rPr>
              <a:t>Для решения поставленной задачи была собрана команда разработчиков «Совместный труд» (</a:t>
            </a:r>
            <a:r>
              <a:rPr lang="ru-RU" dirty="0" err="1">
                <a:solidFill>
                  <a:schemeClr val="dk1"/>
                </a:solidFill>
              </a:rPr>
              <a:t>teamlead</a:t>
            </a:r>
            <a:r>
              <a:rPr lang="ru-RU" dirty="0">
                <a:solidFill>
                  <a:schemeClr val="dk1"/>
                </a:solidFill>
              </a:rPr>
              <a:t> Дмитрий Орлов, г. Москва), полный состав которой приведён в дипломном проекте. 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r>
              <a:rPr lang="ru-RU" dirty="0">
                <a:solidFill>
                  <a:schemeClr val="dk1"/>
                </a:solidFill>
              </a:rPr>
              <a:t>В конце 2022 года мне посчастливилось стать частью этой команды и помогать реализовывать следующие задачи: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Изучение текущего состояния рынка существующего программного обеспечения, адаптированного под специфику отечественного бизнеса;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Рассмотрение вариантов создания программного обеспечения для оперативного контроля трудовых ресурсов;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Разработка архитектуры информационной системы, определение алгоритма её работы, дизайна веб-приложения;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Изучение основных инструментов для реализации задач, определение необходимого стека технологий;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Создание базы данных, реализация с ней информационного обмена;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Информационное наполнение базы данных;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Реализация сбора разнообразных отчётов, необходимых руководителю бизнеса;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chemeClr val="dk1"/>
                </a:solidFill>
              </a:rPr>
              <a:t>Разработка приложения для работы информационной системы в мессенджере </a:t>
            </a:r>
            <a:r>
              <a:rPr lang="ru-RU" dirty="0" err="1">
                <a:solidFill>
                  <a:schemeClr val="dk1"/>
                </a:solidFill>
              </a:rPr>
              <a:t>Telegram</a:t>
            </a:r>
            <a:r>
              <a:rPr lang="ru-RU" dirty="0">
                <a:solidFill>
                  <a:schemeClr val="dk1"/>
                </a:solidFill>
              </a:rPr>
              <a:t> (</a:t>
            </a:r>
            <a:r>
              <a:rPr lang="ru-RU" dirty="0" err="1">
                <a:solidFill>
                  <a:schemeClr val="dk1"/>
                </a:solidFill>
              </a:rPr>
              <a:t>Telegram-bot</a:t>
            </a:r>
            <a:r>
              <a:rPr lang="ru-RU" dirty="0">
                <a:solidFill>
                  <a:schemeClr val="dk1"/>
                </a:solidFill>
              </a:rPr>
              <a:t>).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endParaRPr lang="ru-RU" u="sng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Графики, скриншоты и другое.</a:t>
            </a:r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Визуальный ряд с комментариями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Достижения, трудности и предложения по проекту.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Достигнутые цели / Итоги в формате ДТП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694</Words>
  <Application>Microsoft Office PowerPoint</Application>
  <PresentationFormat>Экран (16:9)</PresentationFormat>
  <Paragraphs>98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IBM Plex Sans</vt:lpstr>
      <vt:lpstr>IBM Plex Sans Light</vt:lpstr>
      <vt:lpstr>Arial</vt:lpstr>
      <vt:lpstr>IBM Plex Sans SemiBold</vt:lpstr>
      <vt:lpstr>Макет шаблона GB</vt:lpstr>
      <vt:lpstr>В качестве основного шрифта используется IBM Plex Sans.  Шрифт используется в начертаниях: обычный, жирный.  Обычное начертание используем для основного текста. Жирное начертание для заголовков и подзаголовков.  Межстрочный интервал основного текста — 1,15, заголовков — 1.</vt:lpstr>
      <vt:lpstr>Презентация PowerPoint</vt:lpstr>
      <vt:lpstr>Презентация должна быть до 10 слайдов</vt:lpstr>
      <vt:lpstr>Разработка Telegram-бота для интеграции в кофейнях самообслуживания</vt:lpstr>
      <vt:lpstr>Кирилл Кириллов</vt:lpstr>
      <vt:lpstr>Поставленная задача</vt:lpstr>
      <vt:lpstr>Решение задачи / План работы</vt:lpstr>
      <vt:lpstr>Визуальный ряд с комментариями</vt:lpstr>
      <vt:lpstr>Достигнутые цели / Итоги в формате ДТП</vt:lpstr>
      <vt:lpstr>Идеи на будущее</vt:lpstr>
      <vt:lpstr>Заголовок  (сравнение/перечисление)</vt:lpstr>
      <vt:lpstr>Скриншоты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myTech Systems</cp:lastModifiedBy>
  <cp:revision>6</cp:revision>
  <dcterms:modified xsi:type="dcterms:W3CDTF">2023-12-13T20:32:38Z</dcterms:modified>
</cp:coreProperties>
</file>